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</p:sldMasterIdLst>
  <p:sldIdLst>
    <p:sldId id="256" r:id="rId3"/>
    <p:sldId id="257" r:id="rId4"/>
    <p:sldId id="258" r:id="rId5"/>
    <p:sldId id="259" r:id="rId6"/>
  </p:sldIdLst>
  <p:sldSz cx="10080625" cy="567055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86" userDrawn="1">
          <p15:clr>
            <a:srgbClr val="A4A3A4"/>
          </p15:clr>
        </p15:guide>
        <p15:guide id="2" pos="31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4660"/>
  </p:normalViewPr>
  <p:slideViewPr>
    <p:cSldViewPr snapToGrid="0" showGuides="1">
      <p:cViewPr varScale="1">
        <p:scale>
          <a:sx n="124" d="100"/>
          <a:sy n="124" d="100"/>
        </p:scale>
        <p:origin x="702" y="90"/>
      </p:cViewPr>
      <p:guideLst>
        <p:guide orient="horz" pos="1786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Clique para editar o título Mestre</a:t>
            </a:r>
          </a:p>
        </p:txBody>
      </p:sp>
      <p:sp>
        <p:nvSpPr>
          <p:cNvPr id="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Clique para editar os estilos de texto Mestres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pt-BR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Clique para editar o título Mestre</a:t>
            </a:r>
            <a:endParaRPr lang="pt-B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2.º nível de tópicos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3.º nível de tópicos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4.º nível de tópicos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5.º nível de tópicos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6.º nível de tópicos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7.º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Clique para editar o formato do texto do título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800" b="0" strike="noStrike" spc="-1">
                <a:solidFill>
                  <a:srgbClr val="000000"/>
                </a:solidFill>
                <a:latin typeface="Arial"/>
              </a:rPr>
              <a:t>Clique para editar o formato de texto dos tópicos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2.º nível de tópicos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3.º nível de tópicos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</a:rPr>
              <a:t>4.º nível de tópicos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5.º nível de tópicos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6.º nível de tópicos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7.º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40"/>
          <p:cNvSpPr/>
          <p:nvPr/>
        </p:nvSpPr>
        <p:spPr>
          <a:xfrm>
            <a:off x="5328000" y="1764000"/>
            <a:ext cx="4355640" cy="172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strike="noStrike" spc="-1">
                <a:solidFill>
                  <a:srgbClr val="FFFFFF"/>
                </a:solidFill>
                <a:latin typeface="Bitstream Vera Sans"/>
                <a:ea typeface="DejaVu Sans"/>
              </a:rPr>
              <a:t>Título do artigo</a:t>
            </a:r>
            <a:endParaRPr lang="pt-BR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CaixaDeTexto 41"/>
          <p:cNvSpPr/>
          <p:nvPr/>
        </p:nvSpPr>
        <p:spPr>
          <a:xfrm>
            <a:off x="5454000" y="3896640"/>
            <a:ext cx="4157640" cy="534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1600" b="0" i="1" strike="noStrike" spc="-1">
                <a:solidFill>
                  <a:srgbClr val="FFFFFF"/>
                </a:solidFill>
                <a:latin typeface="Open Sans"/>
                <a:ea typeface="DejaVu Sans"/>
              </a:rPr>
              <a:t>Autores:</a:t>
            </a:r>
            <a:endParaRPr lang="pt-BR" sz="1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CaixaDeTexto 42"/>
          <p:cNvSpPr/>
          <p:nvPr/>
        </p:nvSpPr>
        <p:spPr>
          <a:xfrm>
            <a:off x="5454000" y="4292640"/>
            <a:ext cx="4157640" cy="711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000" b="1" strike="noStrike" spc="-1">
                <a:solidFill>
                  <a:srgbClr val="FFFFFF"/>
                </a:solidFill>
                <a:latin typeface="Open Sans"/>
                <a:ea typeface="DejaVu Sans"/>
              </a:rPr>
              <a:t>Nome dos Autores</a:t>
            </a:r>
            <a:endParaRPr lang="pt-BR" sz="20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pt-BR" sz="20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43"/>
          <p:cNvSpPr/>
          <p:nvPr/>
        </p:nvSpPr>
        <p:spPr>
          <a:xfrm>
            <a:off x="252000" y="53640"/>
            <a:ext cx="7668000" cy="727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800" b="1" strike="noStrike" spc="-1">
                <a:solidFill>
                  <a:srgbClr val="FFFFFF"/>
                </a:solidFill>
                <a:latin typeface="Arial"/>
                <a:ea typeface="DejaVu Sans"/>
              </a:rPr>
              <a:t>TÓPICO</a:t>
            </a:r>
            <a:endParaRPr lang="pt-B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CaixaDeTexto 44"/>
          <p:cNvSpPr/>
          <p:nvPr/>
        </p:nvSpPr>
        <p:spPr>
          <a:xfrm>
            <a:off x="504000" y="1080360"/>
            <a:ext cx="9071640" cy="3887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600" b="0" strike="noStrike" spc="-1">
                <a:solidFill>
                  <a:srgbClr val="808080"/>
                </a:solidFill>
                <a:latin typeface="Arial"/>
                <a:ea typeface="DejaVu Sans"/>
              </a:rPr>
              <a:t>Texto do tópico ou assunto</a:t>
            </a:r>
            <a:endParaRPr lang="pt-BR" sz="2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pt-BR" sz="2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45"/>
          <p:cNvSpPr/>
          <p:nvPr/>
        </p:nvSpPr>
        <p:spPr>
          <a:xfrm>
            <a:off x="504000" y="432720"/>
            <a:ext cx="9071640" cy="460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600" b="0" strike="noStrike" spc="-1">
                <a:solidFill>
                  <a:srgbClr val="808080"/>
                </a:solidFill>
                <a:latin typeface="Arial"/>
                <a:ea typeface="DejaVu Sans"/>
              </a:rPr>
              <a:t>Complemento ou extensão do assunto</a:t>
            </a:r>
            <a:endParaRPr lang="pt-BR" sz="2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pt-BR" sz="2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46"/>
          <p:cNvSpPr/>
          <p:nvPr/>
        </p:nvSpPr>
        <p:spPr>
          <a:xfrm>
            <a:off x="792000" y="828360"/>
            <a:ext cx="8927640" cy="1065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4000" b="1" strike="noStrike" spc="-1">
                <a:solidFill>
                  <a:srgbClr val="003C6A"/>
                </a:solidFill>
                <a:latin typeface="Bitstream Vera Sans"/>
                <a:ea typeface="DejaVu Sans"/>
              </a:rPr>
              <a:t>Dúvidas?</a:t>
            </a:r>
            <a:endParaRPr lang="pt-BR" sz="4000" b="0" strike="noStrike" spc="-1">
              <a:solidFill>
                <a:srgbClr val="003C6A"/>
              </a:solidFill>
              <a:latin typeface="Arial"/>
            </a:endParaRPr>
          </a:p>
        </p:txBody>
      </p:sp>
      <p:sp>
        <p:nvSpPr>
          <p:cNvPr id="13" name="CaixaDeTexto 47"/>
          <p:cNvSpPr/>
          <p:nvPr/>
        </p:nvSpPr>
        <p:spPr>
          <a:xfrm>
            <a:off x="3132000" y="2268720"/>
            <a:ext cx="4247640" cy="534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1600" b="0" i="1" strike="noStrike" spc="-1">
                <a:solidFill>
                  <a:srgbClr val="808080"/>
                </a:solidFill>
                <a:latin typeface="Open Sans"/>
                <a:ea typeface="DejaVu Sans"/>
              </a:rPr>
              <a:t>Contato:</a:t>
            </a:r>
            <a:endParaRPr lang="pt-BR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CaixaDeTexto 48"/>
          <p:cNvSpPr/>
          <p:nvPr/>
        </p:nvSpPr>
        <p:spPr>
          <a:xfrm>
            <a:off x="3132000" y="2700720"/>
            <a:ext cx="4247640" cy="67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2000" b="1" strike="noStrike" spc="-1">
                <a:solidFill>
                  <a:srgbClr val="808080"/>
                </a:solidFill>
                <a:latin typeface="Open Sans"/>
                <a:ea typeface="DejaVu Sans"/>
              </a:rPr>
              <a:t>exemplo@contato.org</a:t>
            </a:r>
            <a:endParaRPr lang="pt-BR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Modelo_Slide_Latinscience2024-16x9</Template>
  <TotalTime>4</TotalTime>
  <Words>28</Words>
  <Application>Microsoft Office PowerPoint</Application>
  <PresentationFormat>Personalizar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1" baseType="lpstr">
      <vt:lpstr>Arial</vt:lpstr>
      <vt:lpstr>Bitstream Vera Sans</vt:lpstr>
      <vt:lpstr>Open Sans</vt:lpstr>
      <vt:lpstr>Symbol</vt:lpstr>
      <vt:lpstr>Wingdings</vt:lpstr>
      <vt:lpstr>Office</vt:lpstr>
      <vt:lpstr>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Luciano</dc:creator>
  <dc:description/>
  <cp:lastModifiedBy>Luciano</cp:lastModifiedBy>
  <cp:revision>1</cp:revision>
  <dcterms:created xsi:type="dcterms:W3CDTF">2024-07-22T18:40:38Z</dcterms:created>
  <dcterms:modified xsi:type="dcterms:W3CDTF">2024-07-22T18:45:26Z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r8>4</vt:r8>
  </property>
</Properties>
</file>